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8" r:id="rId10"/>
    <p:sldId id="264" r:id="rId11"/>
    <p:sldId id="265" r:id="rId12"/>
    <p:sldId id="267" r:id="rId13"/>
    <p:sldId id="266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 varScale="1">
        <p:scale>
          <a:sx n="65" d="100"/>
          <a:sy n="65" d="100"/>
        </p:scale>
        <p:origin x="-1292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5927-A693-446A-92ED-692D83C5A0A9}" type="datetimeFigureOut">
              <a:rPr lang="en-GB" smtClean="0"/>
              <a:pPr/>
              <a:t>13/05/2021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49B1-D421-453B-BCB7-7D885327EB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5927-A693-446A-92ED-692D83C5A0A9}" type="datetimeFigureOut">
              <a:rPr lang="en-GB" smtClean="0"/>
              <a:pPr/>
              <a:t>13/05/2021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49B1-D421-453B-BCB7-7D885327EB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5927-A693-446A-92ED-692D83C5A0A9}" type="datetimeFigureOut">
              <a:rPr lang="en-GB" smtClean="0"/>
              <a:pPr/>
              <a:t>13/05/2021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49B1-D421-453B-BCB7-7D885327EB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5927-A693-446A-92ED-692D83C5A0A9}" type="datetimeFigureOut">
              <a:rPr lang="en-GB" smtClean="0"/>
              <a:pPr/>
              <a:t>13/05/2021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49B1-D421-453B-BCB7-7D885327EB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5927-A693-446A-92ED-692D83C5A0A9}" type="datetimeFigureOut">
              <a:rPr lang="en-GB" smtClean="0"/>
              <a:pPr/>
              <a:t>13/05/2021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49B1-D421-453B-BCB7-7D885327EB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5927-A693-446A-92ED-692D83C5A0A9}" type="datetimeFigureOut">
              <a:rPr lang="en-GB" smtClean="0"/>
              <a:pPr/>
              <a:t>13/05/2021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49B1-D421-453B-BCB7-7D885327EB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5927-A693-446A-92ED-692D83C5A0A9}" type="datetimeFigureOut">
              <a:rPr lang="en-GB" smtClean="0"/>
              <a:pPr/>
              <a:t>13/05/2021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49B1-D421-453B-BCB7-7D885327EB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5927-A693-446A-92ED-692D83C5A0A9}" type="datetimeFigureOut">
              <a:rPr lang="en-GB" smtClean="0"/>
              <a:pPr/>
              <a:t>13/05/2021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49B1-D421-453B-BCB7-7D885327EB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5927-A693-446A-92ED-692D83C5A0A9}" type="datetimeFigureOut">
              <a:rPr lang="en-GB" smtClean="0"/>
              <a:pPr/>
              <a:t>13/05/2021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49B1-D421-453B-BCB7-7D885327EB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5927-A693-446A-92ED-692D83C5A0A9}" type="datetimeFigureOut">
              <a:rPr lang="en-GB" smtClean="0"/>
              <a:pPr/>
              <a:t>13/05/2021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49B1-D421-453B-BCB7-7D885327EB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5927-A693-446A-92ED-692D83C5A0A9}" type="datetimeFigureOut">
              <a:rPr lang="en-GB" smtClean="0"/>
              <a:pPr/>
              <a:t>13/05/2021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49B1-D421-453B-BCB7-7D885327EB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E5927-A693-446A-92ED-692D83C5A0A9}" type="datetimeFigureOut">
              <a:rPr lang="en-GB" smtClean="0"/>
              <a:pPr/>
              <a:t>13/05/2021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B49B1-D421-453B-BCB7-7D885327EB0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399135"/>
            <a:ext cx="7772400" cy="1470025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Fire drill social story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6937" y="649006"/>
            <a:ext cx="2903215" cy="2674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013176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I must line up with my class.</a:t>
            </a:r>
            <a:endParaRPr lang="en-GB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772816"/>
            <a:ext cx="23812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365104"/>
            <a:ext cx="8229600" cy="1791072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n-GB" sz="3600" dirty="0" smtClean="0"/>
              <a:t>I need to walk outside with my teachers, quickly and calmly.</a:t>
            </a:r>
            <a:endParaRPr lang="en-GB" sz="3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268760"/>
            <a:ext cx="15621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J:\New Shared Media\Images\ALL 15 to 16 PICTURES AND ALL FILES\SCHOOL PHOTOS\CCS_52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268760"/>
            <a:ext cx="3560166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717032"/>
            <a:ext cx="8229600" cy="2439144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n-GB" sz="3600" dirty="0" smtClean="0"/>
              <a:t>I need to line up with my class on the playground, so my teachers know I am safe.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96752"/>
            <a:ext cx="23812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196752"/>
            <a:ext cx="3372247" cy="2413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293096"/>
            <a:ext cx="8229600" cy="1863080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n-GB" sz="3600" dirty="0" smtClean="0"/>
              <a:t>When the teacher tells me it is safe, I can walk back inside school.</a:t>
            </a:r>
            <a:endParaRPr lang="en-GB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3755876" cy="222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556792"/>
            <a:ext cx="303753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293096"/>
            <a:ext cx="8229600" cy="186308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GB" sz="3600" dirty="0" smtClean="0"/>
              <a:t>Fires are dangerous.</a:t>
            </a:r>
            <a:endParaRPr lang="en-GB" sz="36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628800"/>
            <a:ext cx="47339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293096"/>
            <a:ext cx="8856984" cy="186308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GB" sz="3600" dirty="0" smtClean="0"/>
              <a:t>But practicing fire drills keeps everyone safe.</a:t>
            </a:r>
            <a:endParaRPr lang="en-GB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4"/>
            <a:ext cx="2903215" cy="2674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93322"/>
            <a:ext cx="2769865" cy="270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013176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dirty="0" smtClean="0"/>
              <a:t>Sometimes at school we have fire drills.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556792"/>
            <a:ext cx="2903215" cy="2674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013176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dirty="0" smtClean="0"/>
              <a:t>They are only practice.</a:t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Usually, fire drills only last a short time.</a:t>
            </a:r>
            <a:endParaRPr lang="en-GB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75" y="2349624"/>
            <a:ext cx="27622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013176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Really there is not a fire.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52875" b="41834"/>
          <a:stretch>
            <a:fillRect/>
          </a:stretch>
        </p:blipFill>
        <p:spPr bwMode="auto">
          <a:xfrm>
            <a:off x="3491880" y="1988840"/>
            <a:ext cx="1872208" cy="2129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8" y="4374232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n-GB" sz="4000" dirty="0" smtClean="0"/>
              <a:t>But I have to practice just in case.</a:t>
            </a:r>
            <a:br>
              <a:rPr lang="en-GB" sz="4000" dirty="0" smtClean="0"/>
            </a:br>
            <a:r>
              <a:rPr lang="en-GB" sz="4000" dirty="0" smtClean="0"/>
              <a:t>This means that I will know how to keep safe, in case of a real fire</a:t>
            </a:r>
            <a:r>
              <a:rPr lang="en-GB" sz="3600" dirty="0" smtClean="0"/>
              <a:t>.</a:t>
            </a:r>
            <a:endParaRPr lang="en-GB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788293"/>
            <a:ext cx="240982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013176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The alarm is really loud.</a:t>
            </a:r>
            <a:endParaRPr lang="en-GB" sz="36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916832"/>
            <a:ext cx="49530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77072"/>
            <a:ext cx="8229600" cy="2079104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GB" sz="3600" dirty="0" smtClean="0"/>
              <a:t>When I hear the alarm,</a:t>
            </a:r>
            <a:endParaRPr lang="en-GB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2546" y="1988840"/>
            <a:ext cx="413567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013176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I must stop my work.</a:t>
            </a:r>
            <a:endParaRPr lang="en-GB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9775" y="2195513"/>
            <a:ext cx="51244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013176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I must get up quietly from my seat.</a:t>
            </a:r>
            <a:endParaRPr lang="en-GB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7013" y="1772816"/>
            <a:ext cx="360997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assoon">
      <a:majorFont>
        <a:latin typeface="SassoonCRInfant"/>
        <a:ea typeface=""/>
        <a:cs typeface=""/>
      </a:majorFont>
      <a:minorFont>
        <a:latin typeface="SassoonCRInf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125</Words>
  <Application>Microsoft Office PowerPoint</Application>
  <PresentationFormat>On-screen Show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 Fire drill social story</vt:lpstr>
      <vt:lpstr>Sometimes at school we have fire drills.</vt:lpstr>
      <vt:lpstr>They are only practice.  Usually, fire drills only last a short time.</vt:lpstr>
      <vt:lpstr>Really there is not a fire.</vt:lpstr>
      <vt:lpstr>But I have to practice just in case. This means that I will know how to keep safe, in case of a real fire.</vt:lpstr>
      <vt:lpstr>The alarm is really loud.</vt:lpstr>
      <vt:lpstr>When I hear the alarm,</vt:lpstr>
      <vt:lpstr>I must stop my work.</vt:lpstr>
      <vt:lpstr>I must get up quietly from my seat.</vt:lpstr>
      <vt:lpstr>I must line up with my class.</vt:lpstr>
      <vt:lpstr>I need to walk outside with my teachers, quickly and calmly.</vt:lpstr>
      <vt:lpstr>I need to line up with my class on the playground, so my teachers know I am safe.</vt:lpstr>
      <vt:lpstr>When the teacher tells me it is safe, I can walk back inside school.</vt:lpstr>
      <vt:lpstr>Fires are dangerous.</vt:lpstr>
      <vt:lpstr>But practicing fire drills keeps everyone safe.</vt:lpstr>
    </vt:vector>
  </TitlesOfParts>
  <Company>RM plc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 social story</dc:title>
  <dc:creator>staffmgrimshaw</dc:creator>
  <cp:lastModifiedBy>staffamcateer</cp:lastModifiedBy>
  <cp:revision>18</cp:revision>
  <dcterms:created xsi:type="dcterms:W3CDTF">2016-02-10T15:54:51Z</dcterms:created>
  <dcterms:modified xsi:type="dcterms:W3CDTF">2021-05-13T08:52:36Z</dcterms:modified>
</cp:coreProperties>
</file>